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7" r:id="rId4"/>
    <p:sldId id="258" r:id="rId5"/>
    <p:sldId id="259" r:id="rId6"/>
    <p:sldId id="261" r:id="rId7"/>
    <p:sldId id="262" r:id="rId8"/>
    <p:sldId id="264" r:id="rId9"/>
    <p:sldId id="281" r:id="rId10"/>
    <p:sldId id="282" r:id="rId11"/>
    <p:sldId id="265" r:id="rId12"/>
    <p:sldId id="267" r:id="rId13"/>
    <p:sldId id="266" r:id="rId14"/>
    <p:sldId id="268" r:id="rId15"/>
    <p:sldId id="270" r:id="rId16"/>
    <p:sldId id="283" r:id="rId17"/>
    <p:sldId id="287" r:id="rId18"/>
    <p:sldId id="269" r:id="rId19"/>
    <p:sldId id="271" r:id="rId20"/>
    <p:sldId id="272" r:id="rId21"/>
    <p:sldId id="273" r:id="rId22"/>
    <p:sldId id="285" r:id="rId23"/>
    <p:sldId id="286" r:id="rId24"/>
    <p:sldId id="274" r:id="rId25"/>
    <p:sldId id="275" r:id="rId26"/>
    <p:sldId id="276" r:id="rId27"/>
    <p:sldId id="277" r:id="rId28"/>
    <p:sldId id="279" r:id="rId29"/>
    <p:sldId id="278" r:id="rId3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5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intha Westerink" userId="8afea143-2072-4321-832c-d695a2a40b89" providerId="ADAL" clId="{5C02A17C-763E-4CE8-8A20-E760D84D9B3D}"/>
    <pc:docChg chg="delSld">
      <pc:chgData name="Jacintha Westerink" userId="8afea143-2072-4321-832c-d695a2a40b89" providerId="ADAL" clId="{5C02A17C-763E-4CE8-8A20-E760D84D9B3D}" dt="2022-09-28T23:02:24.445" v="1" actId="2696"/>
      <pc:docMkLst>
        <pc:docMk/>
      </pc:docMkLst>
      <pc:sldChg chg="del">
        <pc:chgData name="Jacintha Westerink" userId="8afea143-2072-4321-832c-d695a2a40b89" providerId="ADAL" clId="{5C02A17C-763E-4CE8-8A20-E760D84D9B3D}" dt="2022-09-28T23:02:24.445" v="1" actId="2696"/>
        <pc:sldMkLst>
          <pc:docMk/>
          <pc:sldMk cId="2607851841" sldId="288"/>
        </pc:sldMkLst>
      </pc:sldChg>
      <pc:sldChg chg="del">
        <pc:chgData name="Jacintha Westerink" userId="8afea143-2072-4321-832c-d695a2a40b89" providerId="ADAL" clId="{5C02A17C-763E-4CE8-8A20-E760D84D9B3D}" dt="2022-09-28T23:02:20.202" v="0" actId="2696"/>
        <pc:sldMkLst>
          <pc:docMk/>
          <pc:sldMk cId="2495100107" sldId="28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9D5CC7-95B1-51E1-2050-8154AE4DC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6C936A7-2B66-1292-7327-CB1A6F1F1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8A3D14-9562-E99A-C509-05DD3C899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0A89-C38E-40E2-B08E-4594A1628D94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0D16030-7B62-5D6B-B652-20EAC738C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534C88B-9899-326E-87D9-61CA2D770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9696-0C2F-4637-8A6C-B17976AAD4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7831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60142-CF94-9D7E-3E57-F995C5F8C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1207072-A7AE-FA7D-7FF2-3234C2ACCD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33D1B85-1A2D-1F63-5B7E-3F1450207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0A89-C38E-40E2-B08E-4594A1628D94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442F2A-A77D-E8AD-B639-D133B961B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F540C3-58FE-0114-95AF-C37AF7C10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9696-0C2F-4637-8A6C-B17976AAD4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6250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1D72620-9C52-AA02-B60E-DF22BFE8C5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EFB61EB-EB01-BB8C-E2AD-0A3C10918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2392BB-FDD7-05C3-63D5-9908A2F25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0A89-C38E-40E2-B08E-4594A1628D94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8D3E4E-BF2B-B187-29EB-239A78619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7FCE530-A5CA-CA91-DC6A-E665519F9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9696-0C2F-4637-8A6C-B17976AAD4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1445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E38AEC-83BE-034A-CC86-1B0EA977B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22C9C5-B0FC-D48A-BC69-E8AF5C2AE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631A5E9-1C14-BAC2-1873-3105E68AE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0A89-C38E-40E2-B08E-4594A1628D94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43436C3-2514-29B0-A802-28919C5EC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ADE85A-F16D-2F29-C201-E252C07A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9696-0C2F-4637-8A6C-B17976AAD4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8004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E930C6-E185-678E-2C04-6DA67FDF5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6DDE243-E3D7-BACD-9443-4E24CA9D5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FA2C40D-46F1-0151-0C27-08CFA665E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0A89-C38E-40E2-B08E-4594A1628D94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F623AB0-8101-BFB4-DEA2-05A70FFAB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367A8E-85D7-DE0A-105E-77142EFA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9696-0C2F-4637-8A6C-B17976AAD4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3712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FC1906-A927-FA6D-FAA4-87785E168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EBD78A-7610-F281-7DA2-E007CB4C62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63D3647-5C7C-4282-1297-0D143173F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045B8FB-CAB6-27C7-5777-B34FB84A2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0A89-C38E-40E2-B08E-4594A1628D94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3EDC1E9-7DBD-ADBE-E545-6BC1F69E1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E6F4927-C043-2437-3BAF-6AA248131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9696-0C2F-4637-8A6C-B17976AAD4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0321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EE56EE-5E37-CAD0-508A-F7D6FF3A0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AED87F6-E4E0-0636-A344-2229CBC32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508C433-1EA3-0286-B31C-AF7A761A6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0AB0BDF-7732-06FD-A5D2-FD0ADC1F56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3EC5B8E-4B85-2C3F-EF65-C8C251DC2A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1B5F0D1-0DE2-FB5A-D5C6-734024435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0A89-C38E-40E2-B08E-4594A1628D94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4C2F402-12EA-74BC-FD0D-D1428A529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7530A6D-885F-5576-C9FF-2467B45EC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9696-0C2F-4637-8A6C-B17976AAD4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0762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758C1-6ECF-0B8F-7760-6FA346CD4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421EA12-6D9D-938C-8C05-739435450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0A89-C38E-40E2-B08E-4594A1628D94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F0AEA33-F6D1-935C-2DC5-222437DC8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EFCED0C-281A-A14A-E977-EF36525E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9696-0C2F-4637-8A6C-B17976AAD4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5262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7374431-7B55-3FA8-24FB-C7D26CB86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0A89-C38E-40E2-B08E-4594A1628D94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72F85B0-20CF-C264-82EA-18058004A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AA99C2D-A3D5-E552-6ED0-0F838D065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9696-0C2F-4637-8A6C-B17976AAD4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2217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EB28B6-F520-D2AD-7971-C26CF44EA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C13358-680C-AFF4-426A-1E8BD264E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27B1BF7-D01D-A1C4-3DBE-10C0BEE14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9AD2D3C-D078-030C-D8D5-D7480D803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0A89-C38E-40E2-B08E-4594A1628D94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B7D6483-D6C6-3A68-05D0-0EC0A9E8B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9AC6762-5F27-B890-BCC5-DB080684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9696-0C2F-4637-8A6C-B17976AAD4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6084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7E89C9-3544-B8B2-E101-7327272A2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429650F-5E50-A393-2BCE-F7128B8086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CB121A9-53A6-2A8B-C388-2794C10EB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197AACA-656A-35FF-B629-4835405B0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0A89-C38E-40E2-B08E-4594A1628D94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AFA79ED-DD75-0F79-808E-F271126DD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B45C931-B319-CEA0-7192-A8FADBDE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9696-0C2F-4637-8A6C-B17976AAD4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6283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341CBB8-A8B1-4F48-6D74-7A7674834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53FABC1-E117-C3FE-9280-71C11E85E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7FE296F-C042-DBFE-19F7-2E7AC8C97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B0A89-C38E-40E2-B08E-4594A1628D94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629F207-3734-8FBD-F3DC-0A02CDCD0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AF9958-7B08-7620-6F43-5C2704F526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D9696-0C2F-4637-8A6C-B17976AAD4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208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3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0F80EFC-B58B-FDCE-F470-CA3F017C0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57149"/>
            <a:ext cx="10905066" cy="474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97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2B6ACA-7398-8EA9-CCDD-9F37DC8E3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Planning maken van de te verwachten werkzaamheden </a:t>
            </a:r>
          </a:p>
          <a:p>
            <a:pPr marL="0" indent="0">
              <a:buNone/>
            </a:pPr>
            <a:r>
              <a:rPr lang="nl-NL" dirty="0">
                <a:sym typeface="Wingdings" panose="05000000000000000000" pitchFamily="2" charset="2"/>
              </a:rPr>
              <a:t> van gesprek opdrachtgever tot plaatsing beplanting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 </a:t>
            </a:r>
          </a:p>
          <a:p>
            <a:r>
              <a:rPr lang="nl-NL" dirty="0"/>
              <a:t>Tijdsindicatie</a:t>
            </a:r>
          </a:p>
          <a:p>
            <a:r>
              <a:rPr lang="nl-NL" dirty="0"/>
              <a:t>Onderwerpen (bijv. gesprek, </a:t>
            </a:r>
            <a:r>
              <a:rPr lang="nl-NL" dirty="0" err="1"/>
              <a:t>tussenbesprekeing</a:t>
            </a:r>
            <a:r>
              <a:rPr lang="nl-NL" dirty="0"/>
              <a:t>, inkoop, beplanting, berekenen, vervoer, plaatsen) 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95DC5FED-0785-9D17-EC99-838D89A94DA2}"/>
              </a:ext>
            </a:extLst>
          </p:cNvPr>
          <p:cNvSpPr/>
          <p:nvPr/>
        </p:nvSpPr>
        <p:spPr>
          <a:xfrm>
            <a:off x="838200" y="502430"/>
            <a:ext cx="8373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Plan van aanpak / draaiboek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68C97DAF-8E52-E1C0-BAAA-C19591A1879C}"/>
              </a:ext>
            </a:extLst>
          </p:cNvPr>
          <p:cNvSpPr txBox="1">
            <a:spLocks/>
          </p:cNvSpPr>
          <p:nvPr/>
        </p:nvSpPr>
        <p:spPr>
          <a:xfrm>
            <a:off x="11658601" y="6337852"/>
            <a:ext cx="422744" cy="47001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1100" dirty="0"/>
          </a:p>
          <a:p>
            <a:pPr marL="0" indent="0">
              <a:buNone/>
            </a:pPr>
            <a:r>
              <a:rPr lang="nl-NL" dirty="0"/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1493740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5BFE43D9-C32F-CEFB-566E-03B876492AE3}"/>
              </a:ext>
            </a:extLst>
          </p:cNvPr>
          <p:cNvSpPr/>
          <p:nvPr/>
        </p:nvSpPr>
        <p:spPr>
          <a:xfrm>
            <a:off x="639656" y="241035"/>
            <a:ext cx="10909640" cy="1368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Analyse</a:t>
            </a:r>
            <a:r>
              <a:rPr lang="en-US" sz="5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 </a:t>
            </a:r>
            <a:r>
              <a:rPr lang="en-US" sz="51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vorm</a:t>
            </a:r>
            <a:r>
              <a:rPr lang="en-US" sz="5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en </a:t>
            </a:r>
            <a:r>
              <a:rPr lang="en-US" sz="51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sfeer</a:t>
            </a:r>
            <a:endParaRPr lang="en-US" sz="51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2DA0440-6347-F978-F5E2-9660DD53A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191" y="3429000"/>
            <a:ext cx="9277618" cy="197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12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5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A9FBAF2-09CB-8771-9979-31FCFC9BB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1" y="0"/>
            <a:ext cx="10159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74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40F6708-5D48-C4F1-D0BA-55A41A7079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73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07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0E47B3B1-D6F2-7D98-F1C9-2772A10318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4" b="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12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2299D76-97E6-0AC8-9145-A027929EAA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90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E5FA6C-C437-8422-E62F-F60FB5023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1928" y="2490152"/>
            <a:ext cx="10515600" cy="4351338"/>
          </a:xfrm>
        </p:spPr>
        <p:txBody>
          <a:bodyPr/>
          <a:lstStyle/>
          <a:p>
            <a:r>
              <a:rPr lang="nl-NL" dirty="0"/>
              <a:t>Onderzoek groeifactoren op de locatie (plattegrond ruimte -1.12)</a:t>
            </a:r>
          </a:p>
          <a:p>
            <a:endParaRPr lang="nl-NL" dirty="0"/>
          </a:p>
          <a:p>
            <a:r>
              <a:rPr lang="nl-NL" dirty="0"/>
              <a:t>Lijst van 30 passende planten (met beeld, formaat en verzorging)</a:t>
            </a:r>
          </a:p>
          <a:p>
            <a:endParaRPr lang="nl-NL" dirty="0"/>
          </a:p>
          <a:p>
            <a:r>
              <a:rPr lang="nl-NL" dirty="0"/>
              <a:t>Conclusie  ten aanzien van de plantkeuze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D8C1E090-C5CF-435B-A754-86E95FB72245}"/>
              </a:ext>
            </a:extLst>
          </p:cNvPr>
          <p:cNvSpPr/>
          <p:nvPr/>
        </p:nvSpPr>
        <p:spPr>
          <a:xfrm>
            <a:off x="1164070" y="533062"/>
            <a:ext cx="67296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Analyses groeifactoren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72F298B4-5C29-625A-A378-640C8A30A82C}"/>
              </a:ext>
            </a:extLst>
          </p:cNvPr>
          <p:cNvSpPr txBox="1">
            <a:spLocks/>
          </p:cNvSpPr>
          <p:nvPr/>
        </p:nvSpPr>
        <p:spPr>
          <a:xfrm>
            <a:off x="11658601" y="6337852"/>
            <a:ext cx="422744" cy="47001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1100" dirty="0"/>
          </a:p>
          <a:p>
            <a:pPr marL="0" indent="0">
              <a:buNone/>
            </a:pPr>
            <a:r>
              <a:rPr lang="nl-NL" dirty="0"/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69043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2DA73A-AA2C-F960-7D60-08D78374C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252" y="89452"/>
            <a:ext cx="5787887" cy="514852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C6A6ED3-10FD-3FEA-FF58-5A3100AF3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013" y="5367188"/>
            <a:ext cx="5814126" cy="12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407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30809DA-FCB1-8593-76C1-94978D1B7F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3" b="183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56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E3103757-0F28-7209-D4F9-C4DEAC9B9B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76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99C0297-4311-9FA1-175C-7A683573AE51}"/>
              </a:ext>
            </a:extLst>
          </p:cNvPr>
          <p:cNvSpPr/>
          <p:nvPr/>
        </p:nvSpPr>
        <p:spPr>
          <a:xfrm>
            <a:off x="1346959" y="328555"/>
            <a:ext cx="935116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Onderzoek   </a:t>
            </a:r>
            <a:r>
              <a:rPr lang="nl-NL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</a:t>
            </a:r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beleving </a:t>
            </a:r>
          </a:p>
          <a:p>
            <a:r>
              <a:rPr lang="nl-NL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      	     - </a:t>
            </a:r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invloed op mens</a:t>
            </a:r>
            <a:b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CA99B1F-024D-C9DB-D479-5C176E277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037" y="2093883"/>
            <a:ext cx="9498082" cy="476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74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B1105C1-5237-F957-CA8F-EFF98D8ADA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61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9A50824-5F31-A788-5406-C63A4E323C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40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07E38CB6-8BD2-B916-894C-F801BB0C9FF3}"/>
              </a:ext>
            </a:extLst>
          </p:cNvPr>
          <p:cNvSpPr/>
          <p:nvPr/>
        </p:nvSpPr>
        <p:spPr>
          <a:xfrm>
            <a:off x="390772" y="512370"/>
            <a:ext cx="46319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Prijsberekening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DFDE17E-A427-1DE0-C0A5-A2A2A81EC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286" y="1435700"/>
            <a:ext cx="7405242" cy="5168348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52611A03-8510-B4AB-564A-918EF26AC53B}"/>
              </a:ext>
            </a:extLst>
          </p:cNvPr>
          <p:cNvSpPr txBox="1">
            <a:spLocks/>
          </p:cNvSpPr>
          <p:nvPr/>
        </p:nvSpPr>
        <p:spPr>
          <a:xfrm>
            <a:off x="11658601" y="6357730"/>
            <a:ext cx="422744" cy="47001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1100" dirty="0"/>
          </a:p>
          <a:p>
            <a:pPr marL="0" indent="0">
              <a:buNone/>
            </a:pPr>
            <a:r>
              <a:rPr lang="nl-NL" dirty="0"/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3188685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97C819-D5B9-229E-47CE-46E5E4683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2637" y="2221519"/>
            <a:ext cx="9964015" cy="4351338"/>
          </a:xfrm>
        </p:spPr>
        <p:txBody>
          <a:bodyPr/>
          <a:lstStyle/>
          <a:p>
            <a:r>
              <a:rPr lang="nl-NL" u="sng" dirty="0"/>
              <a:t>Uitgebreid</a:t>
            </a:r>
            <a:r>
              <a:rPr lang="nl-NL" dirty="0"/>
              <a:t> verzorgingsadvies (bij de interieurbeplanting)</a:t>
            </a:r>
          </a:p>
          <a:p>
            <a:endParaRPr lang="nl-NL" dirty="0"/>
          </a:p>
          <a:p>
            <a:r>
              <a:rPr lang="nl-NL" dirty="0"/>
              <a:t>Creatief uitgewerkt</a:t>
            </a:r>
          </a:p>
          <a:p>
            <a:endParaRPr lang="nl-NL" dirty="0"/>
          </a:p>
          <a:p>
            <a:r>
              <a:rPr lang="nl-NL" dirty="0"/>
              <a:t>Passend bij beleving</a:t>
            </a:r>
          </a:p>
          <a:p>
            <a:endParaRPr lang="nl-NL" dirty="0"/>
          </a:p>
          <a:p>
            <a:r>
              <a:rPr lang="nl-NL" dirty="0"/>
              <a:t>Toelichting aan de hand van SDG 3  ….. </a:t>
            </a:r>
            <a:r>
              <a:rPr lang="nl-NL" dirty="0" err="1"/>
              <a:t>Good</a:t>
            </a:r>
            <a:r>
              <a:rPr lang="nl-NL" dirty="0"/>
              <a:t> Health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75A1AAF0-6401-B233-B4F9-1B9F5B474ED2}"/>
              </a:ext>
            </a:extLst>
          </p:cNvPr>
          <p:cNvSpPr/>
          <p:nvPr/>
        </p:nvSpPr>
        <p:spPr>
          <a:xfrm>
            <a:off x="2012637" y="356230"/>
            <a:ext cx="53356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Verzorgingsadvies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F1117CF2-302B-A99A-DFC6-C1A6F41B8604}"/>
              </a:ext>
            </a:extLst>
          </p:cNvPr>
          <p:cNvSpPr txBox="1">
            <a:spLocks/>
          </p:cNvSpPr>
          <p:nvPr/>
        </p:nvSpPr>
        <p:spPr>
          <a:xfrm>
            <a:off x="11658601" y="6337852"/>
            <a:ext cx="422744" cy="47001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1100" dirty="0"/>
          </a:p>
          <a:p>
            <a:pPr marL="0" indent="0">
              <a:buNone/>
            </a:pPr>
            <a:r>
              <a:rPr lang="nl-NL" dirty="0"/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228525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B9107CB5-2C07-3C04-9710-FC1CCDBBC3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29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16515E0-556D-31E8-C4BE-C0BEC7D7C4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80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verschillend&#10;&#10;Automatisch gegenereerde beschrijving">
            <a:extLst>
              <a:ext uri="{FF2B5EF4-FFF2-40B4-BE49-F238E27FC236}">
                <a16:creationId xmlns:a16="http://schemas.microsoft.com/office/drawing/2014/main" id="{7B4809DD-4E45-C4EB-A0E6-ECC2982F79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28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D411E33-E614-A4CC-E2EC-7F434C51A4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005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A915350-6774-7571-0F0A-5C6C64966B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" r="300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954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C04FC55-9CCD-12B6-239F-547727DC7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67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A56F9144-5112-7476-AB58-415F0508799D}"/>
              </a:ext>
            </a:extLst>
          </p:cNvPr>
          <p:cNvSpPr/>
          <p:nvPr/>
        </p:nvSpPr>
        <p:spPr>
          <a:xfrm>
            <a:off x="1036649" y="1570335"/>
            <a:ext cx="942341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Interieurbeplanting …..</a:t>
            </a:r>
          </a:p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Functies van interne beplanting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34BEEEE9-4E87-E768-99AC-CCF1D096C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1560" y="3796665"/>
            <a:ext cx="5349240" cy="2126615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nl-NL" sz="3500" dirty="0"/>
              <a:t>  Esthetische functies 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3500" dirty="0"/>
          </a:p>
          <a:p>
            <a:pPr>
              <a:buFont typeface="Wingdings" panose="05000000000000000000" pitchFamily="2" charset="2"/>
              <a:buChar char="q"/>
            </a:pPr>
            <a:r>
              <a:rPr lang="nl-NL" sz="3500" dirty="0"/>
              <a:t>  Klimatologische functies</a:t>
            </a:r>
          </a:p>
          <a:p>
            <a:pPr>
              <a:buFont typeface="Wingdings" panose="05000000000000000000" pitchFamily="2" charset="2"/>
              <a:buChar char="q"/>
            </a:pPr>
            <a:endParaRPr lang="nl-NL" dirty="0"/>
          </a:p>
          <a:p>
            <a:pPr>
              <a:buFont typeface="Wingdings" panose="05000000000000000000" pitchFamily="2" charset="2"/>
              <a:buChar char="q"/>
            </a:pPr>
            <a:endParaRPr lang="nl-NL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B82ED48C-4693-EE5D-D411-C6C831F14693}"/>
              </a:ext>
            </a:extLst>
          </p:cNvPr>
          <p:cNvSpPr txBox="1">
            <a:spLocks/>
          </p:cNvSpPr>
          <p:nvPr/>
        </p:nvSpPr>
        <p:spPr>
          <a:xfrm>
            <a:off x="11658601" y="6337852"/>
            <a:ext cx="422744" cy="47001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1100" dirty="0"/>
          </a:p>
          <a:p>
            <a:pPr marL="0" indent="0">
              <a:buNone/>
            </a:pPr>
            <a:r>
              <a:rPr lang="nl-NL" dirty="0"/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151563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Tijdelijke aanduiding voor inhoud 4" descr="Afbeelding met tekst&#10;&#10;Automatisch gegenereerde beschrijving">
            <a:extLst>
              <a:ext uri="{FF2B5EF4-FFF2-40B4-BE49-F238E27FC236}">
                <a16:creationId xmlns:a16="http://schemas.microsoft.com/office/drawing/2014/main" id="{92010D36-9F2C-EA17-8FC6-AD42CA248D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564" b="10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41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D275BCD-8D35-7845-1FDD-98341ABAF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7" b="7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5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077D32-F950-36F1-6405-8DA8CB1E6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208" y="3319669"/>
            <a:ext cx="9614452" cy="35383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u="sng" dirty="0"/>
              <a:t>Voorkomende klachten</a:t>
            </a:r>
            <a:r>
              <a:rPr lang="nl-NL" dirty="0"/>
              <a:t>:</a:t>
            </a:r>
          </a:p>
          <a:p>
            <a:r>
              <a:rPr lang="nl-NL" dirty="0"/>
              <a:t>Prikkende / tranende ogen</a:t>
            </a:r>
          </a:p>
          <a:p>
            <a:r>
              <a:rPr lang="nl-NL" dirty="0"/>
              <a:t>Moeheid, lusteloosheid, slaperigheid</a:t>
            </a:r>
          </a:p>
          <a:p>
            <a:r>
              <a:rPr lang="nl-NL" dirty="0"/>
              <a:t>Prikkende neus</a:t>
            </a:r>
          </a:p>
          <a:p>
            <a:r>
              <a:rPr lang="nl-NL" dirty="0"/>
              <a:t>Hoofdpijn, duizeligheid</a:t>
            </a:r>
          </a:p>
          <a:p>
            <a:r>
              <a:rPr lang="nl-NL" dirty="0"/>
              <a:t>Droge en gescheurde lippen</a:t>
            </a:r>
          </a:p>
          <a:p>
            <a:r>
              <a:rPr lang="nl-NL" dirty="0"/>
              <a:t>Dorst (door schrapen van de keel)</a:t>
            </a:r>
          </a:p>
          <a:p>
            <a:endParaRPr lang="nl-NL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E677ECA-C38B-6459-0139-99B27FC6312E}"/>
              </a:ext>
            </a:extLst>
          </p:cNvPr>
          <p:cNvSpPr/>
          <p:nvPr/>
        </p:nvSpPr>
        <p:spPr>
          <a:xfrm>
            <a:off x="1653208" y="534064"/>
            <a:ext cx="68701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Sick Building </a:t>
            </a:r>
            <a:r>
              <a:rPr lang="nl-NL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Syndrome</a:t>
            </a:r>
            <a:endParaRPr lang="nl-NL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BE1DD83-C5A8-E10F-2FB7-F2EC2D42F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208" y="1636298"/>
            <a:ext cx="10515600" cy="1325563"/>
          </a:xfrm>
        </p:spPr>
        <p:txBody>
          <a:bodyPr>
            <a:normAutofit/>
          </a:bodyPr>
          <a:lstStyle/>
          <a:p>
            <a:r>
              <a:rPr lang="nl-NL" sz="3500" dirty="0">
                <a:latin typeface="Calibri" panose="020F0502020204030204" pitchFamily="34" charset="0"/>
                <a:cs typeface="Calibri" panose="020F0502020204030204" pitchFamily="34" charset="0"/>
              </a:rPr>
              <a:t>Gezondheidsklachten die worden veroorzaakt door invloed van het gebouw</a:t>
            </a:r>
          </a:p>
        </p:txBody>
      </p:sp>
    </p:spTree>
    <p:extLst>
      <p:ext uri="{BB962C8B-B14F-4D97-AF65-F5344CB8AC3E}">
        <p14:creationId xmlns:p14="http://schemas.microsoft.com/office/powerpoint/2010/main" val="1512888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A52AAD-0851-8CE7-D2E3-CFEF89CE4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3039" y="5636109"/>
            <a:ext cx="8285922" cy="917091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Door het gebruik van planten wordt de lucht gezuiverd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B5C9BFEA-001F-EC09-4A60-07C285FB1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489491"/>
            <a:ext cx="11074400" cy="459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74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BDA174B-378A-5BB3-60CA-68C93CF547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8215" y="918546"/>
            <a:ext cx="6774604" cy="49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9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02C51D-629A-B3AC-49D3-C013C9CD4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Beschrijving van informatie over de opdracht verkregen door: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Interview: vragen opstellen om zoveel mogelijk informatie te krijgen</a:t>
            </a:r>
          </a:p>
          <a:p>
            <a:endParaRPr lang="nl-NL" dirty="0"/>
          </a:p>
          <a:p>
            <a:r>
              <a:rPr lang="nl-NL" dirty="0"/>
              <a:t>Wat zijn de wensen en eisen van de opdrachtgever</a:t>
            </a:r>
          </a:p>
          <a:p>
            <a:endParaRPr lang="nl-NL" dirty="0"/>
          </a:p>
          <a:p>
            <a:r>
              <a:rPr lang="nl-NL" dirty="0"/>
              <a:t>Budget 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79A4A765-6CBD-C351-BF69-B6C83E7E19EB}"/>
              </a:ext>
            </a:extLst>
          </p:cNvPr>
          <p:cNvSpPr/>
          <p:nvPr/>
        </p:nvSpPr>
        <p:spPr>
          <a:xfrm>
            <a:off x="838200" y="462674"/>
            <a:ext cx="44466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Opdrachtgever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36C31C3B-60D0-B8BC-1FB8-D15FCE583CC2}"/>
              </a:ext>
            </a:extLst>
          </p:cNvPr>
          <p:cNvSpPr txBox="1">
            <a:spLocks/>
          </p:cNvSpPr>
          <p:nvPr/>
        </p:nvSpPr>
        <p:spPr>
          <a:xfrm>
            <a:off x="11658601" y="6337852"/>
            <a:ext cx="422744" cy="47001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1100" dirty="0"/>
          </a:p>
          <a:p>
            <a:pPr marL="0" indent="0">
              <a:buNone/>
            </a:pPr>
            <a:r>
              <a:rPr lang="nl-NL" dirty="0"/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229924934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209</Words>
  <Application>Microsoft Office PowerPoint</Application>
  <PresentationFormat>Breedbeeld</PresentationFormat>
  <Paragraphs>59</Paragraphs>
  <Slides>29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Gezondheidsklachten die worden veroorzaakt door invloed van het gebouw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Jacintha Westerink</dc:creator>
  <cp:lastModifiedBy>Jacintha Westerink</cp:lastModifiedBy>
  <cp:revision>2</cp:revision>
  <dcterms:created xsi:type="dcterms:W3CDTF">2022-09-28T21:18:45Z</dcterms:created>
  <dcterms:modified xsi:type="dcterms:W3CDTF">2022-09-28T23:02:27Z</dcterms:modified>
</cp:coreProperties>
</file>